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30" r:id="rId2"/>
    <p:sldId id="287" r:id="rId3"/>
    <p:sldId id="288" r:id="rId4"/>
    <p:sldId id="290" r:id="rId5"/>
    <p:sldId id="291" r:id="rId6"/>
    <p:sldId id="292" r:id="rId7"/>
    <p:sldId id="317" r:id="rId8"/>
    <p:sldId id="293" r:id="rId9"/>
    <p:sldId id="294" r:id="rId10"/>
    <p:sldId id="341" r:id="rId11"/>
    <p:sldId id="348" r:id="rId12"/>
    <p:sldId id="355" r:id="rId13"/>
    <p:sldId id="352" r:id="rId14"/>
    <p:sldId id="353" r:id="rId15"/>
    <p:sldId id="342" r:id="rId16"/>
    <p:sldId id="354" r:id="rId17"/>
    <p:sldId id="351" r:id="rId18"/>
    <p:sldId id="356" r:id="rId19"/>
    <p:sldId id="350" r:id="rId20"/>
    <p:sldId id="295" r:id="rId21"/>
    <p:sldId id="296" r:id="rId22"/>
    <p:sldId id="297" r:id="rId23"/>
    <p:sldId id="338" r:id="rId24"/>
  </p:sldIdLst>
  <p:sldSz cx="12192000" cy="6858000"/>
  <p:notesSz cx="6858000" cy="9144000"/>
  <p:embeddedFontLst>
    <p:embeddedFont>
      <p:font typeface="Britannic Bold" pitchFamily="34" charset="0"/>
      <p:regular r:id="rId26"/>
    </p:embeddedFont>
    <p:embeddedFont>
      <p:font typeface="Cooper Black" pitchFamily="18" charset="0"/>
      <p:regular r:id="rId27"/>
    </p:embeddedFont>
    <p:embeddedFont>
      <p:font typeface="Edwardian Script ITC" charset="0"/>
      <p:regular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Arial Black" pitchFamily="34" charset="0"/>
      <p:bold r:id="rId37"/>
    </p:embeddedFont>
    <p:embeddedFont>
      <p:font typeface="Ravie" pitchFamily="8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BF31"/>
    <a:srgbClr val="76AB2E"/>
    <a:srgbClr val="FFE55C"/>
    <a:srgbClr val="FADE52"/>
    <a:srgbClr val="FF5555"/>
    <a:srgbClr val="3B5999"/>
    <a:srgbClr val="EA0001"/>
    <a:srgbClr val="FF3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129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-8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5AA33-CAD7-45A8-ABE4-30A846B45F7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081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61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283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801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09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55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756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58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69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47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677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12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100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2.wav"/><Relationship Id="rId7" Type="http://schemas.openxmlformats.org/officeDocument/2006/relationships/image" Target="../media/image3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3.png"/><Relationship Id="rId5" Type="http://schemas.openxmlformats.org/officeDocument/2006/relationships/audio" Target="../media/audio14.wav"/><Relationship Id="rId10" Type="http://schemas.openxmlformats.org/officeDocument/2006/relationships/image" Target="../media/image34.jpeg"/><Relationship Id="rId4" Type="http://schemas.openxmlformats.org/officeDocument/2006/relationships/audio" Target="../media/audio13.wav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2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</a:t>
            </a:r>
            <a: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Ms  Thom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3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458926" y="1600522"/>
            <a:ext cx="2836780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Quan?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62" r="66044" b="60204"/>
          <a:stretch/>
        </p:blipFill>
        <p:spPr bwMode="auto">
          <a:xfrm>
            <a:off x="3260713" y="1147279"/>
            <a:ext cx="1593457" cy="22686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1540" y="1600522"/>
            <a:ext cx="3094166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7" descr="https://s.sachmem.vn/public/images/v2/TA3T1SHS/U4-L1-3-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6389" y="918162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76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9573" y="1600522"/>
            <a:ext cx="308613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01" t="41957" r="28850" b="1246"/>
          <a:stretch/>
        </p:blipFill>
        <p:spPr bwMode="auto">
          <a:xfrm flipH="1">
            <a:off x="3503556" y="1213539"/>
            <a:ext cx="1325098" cy="216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710817" y="1600522"/>
            <a:ext cx="258488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Nam?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13" t="42708" r="2501" b="1127"/>
          <a:stretch/>
        </p:blipFill>
        <p:spPr bwMode="auto">
          <a:xfrm>
            <a:off x="3261912" y="1242502"/>
            <a:ext cx="2338087" cy="21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8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12263" y="1600522"/>
            <a:ext cx="308344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Phong?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42" r="50338" b="46101"/>
          <a:stretch/>
        </p:blipFill>
        <p:spPr bwMode="auto">
          <a:xfrm>
            <a:off x="3351540" y="1234220"/>
            <a:ext cx="1732085" cy="20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555848" y="1600522"/>
            <a:ext cx="2739858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Tom?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67" t="676" r="24429" b="58878"/>
          <a:stretch/>
        </p:blipFill>
        <p:spPr bwMode="auto">
          <a:xfrm>
            <a:off x="3341286" y="1230163"/>
            <a:ext cx="1752592" cy="20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2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350641" y="1600522"/>
            <a:ext cx="29450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Mai?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59" t="23507" r="38493"/>
          <a:stretch/>
        </p:blipFill>
        <p:spPr bwMode="auto">
          <a:xfrm>
            <a:off x="3330652" y="1135112"/>
            <a:ext cx="1288518" cy="229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8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898657" y="1600522"/>
            <a:ext cx="339704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Miss Hien?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8044" y="1076368"/>
            <a:ext cx="1096799" cy="2352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1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xmlns="" val="277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0936082789"/>
          <p:cNvSpPr/>
          <p:nvPr/>
        </p:nvSpPr>
        <p:spPr>
          <a:xfrm>
            <a:off x="619059" y="41800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453" y="1105578"/>
            <a:ext cx="11470403" cy="4364182"/>
          </a:xfrm>
          <a:prstGeom prst="round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C1CCC28-31AD-44C0-9823-A3C428195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006" y="5286864"/>
            <a:ext cx="365792" cy="365792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55F9F313-611D-4646-808E-5EC1D820F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117" y="5469760"/>
            <a:ext cx="365792" cy="365792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A8599101-468E-45F0-BCDA-00EFB5F356B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18602" y="2108858"/>
            <a:ext cx="228600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9DABD55-BB76-44C5-8CC6-5D469D5CBD2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69075" y="2223158"/>
            <a:ext cx="228600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DE1D09D-EA29-46DA-8C4F-A7AA967AB68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04251" y="1995216"/>
            <a:ext cx="228600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AFAD96F1-5D61-4960-B16C-8CE4FB9F142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2402" y="4618679"/>
            <a:ext cx="228600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6DE84FA-AA8F-438D-B0A3-2FDF7A4F3EB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348984" y="473297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6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3 This is Tony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3 This is Tony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929" y="34147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499" y="798737"/>
            <a:ext cx="7376093" cy="5461781"/>
            <a:chOff x="-2950598" y="1711325"/>
            <a:chExt cx="7331078" cy="5428449"/>
          </a:xfrm>
        </p:grpSpPr>
        <p:pic>
          <p:nvPicPr>
            <p:cNvPr id="14338" name="Picture 2" descr="https://s.sachmem.vn/public/images/TA3T1SHS/U3-L2-4-1-kbhjpomwetvyfdu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6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https://s.sachmem.vn/public/images/TA3T1SHS/U3-L2-4-2-vzdslzofxmejhsb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s://s.sachmem.vn/public/images/TA3T1SHS/U3-L2-4-3-mesxifalujblzin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8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https://s.sachmem.vn/public/images/TA3T1SHS/U3-L2-4-4-cllksqepewfsrun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229350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65951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9350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65951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21350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61345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1350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61345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E4242337-24EB-4B5E-B231-E6F1DF4E2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2683" y="1066592"/>
            <a:ext cx="365792" cy="365792"/>
          </a:xfrm>
          <a:prstGeom prst="rect">
            <a:avLst/>
          </a:prstGeom>
        </p:spPr>
      </p:pic>
      <p:sp>
        <p:nvSpPr>
          <p:cNvPr id="19" name="Star: 32 Points 18">
            <a:extLst>
              <a:ext uri="{FF2B5EF4-FFF2-40B4-BE49-F238E27FC236}">
                <a16:creationId xmlns:a16="http://schemas.microsoft.com/office/drawing/2014/main" xmlns="" id="{013C1B4F-A99D-4C59-ACCA-46D7B8BD83F3}"/>
              </a:ext>
            </a:extLst>
          </p:cNvPr>
          <p:cNvSpPr/>
          <p:nvPr/>
        </p:nvSpPr>
        <p:spPr>
          <a:xfrm>
            <a:off x="1356979" y="3354648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" name="Star: 32 Points 19">
            <a:extLst>
              <a:ext uri="{FF2B5EF4-FFF2-40B4-BE49-F238E27FC236}">
                <a16:creationId xmlns:a16="http://schemas.microsoft.com/office/drawing/2014/main" xmlns="" id="{33939B13-8A28-4EC7-9DB0-D3A93506059A}"/>
              </a:ext>
            </a:extLst>
          </p:cNvPr>
          <p:cNvSpPr/>
          <p:nvPr/>
        </p:nvSpPr>
        <p:spPr>
          <a:xfrm>
            <a:off x="1356979" y="1570050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Star: 32 Points 20">
            <a:extLst>
              <a:ext uri="{FF2B5EF4-FFF2-40B4-BE49-F238E27FC236}">
                <a16:creationId xmlns:a16="http://schemas.microsoft.com/office/drawing/2014/main" xmlns="" id="{1B4AB7D1-6638-4437-A92B-F81A3120AA28}"/>
              </a:ext>
            </a:extLst>
          </p:cNvPr>
          <p:cNvSpPr/>
          <p:nvPr/>
        </p:nvSpPr>
        <p:spPr>
          <a:xfrm>
            <a:off x="1356979" y="2164916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63ABD4A6-DFAE-4D44-9CF4-6A3874472901}"/>
              </a:ext>
            </a:extLst>
          </p:cNvPr>
          <p:cNvSpPr/>
          <p:nvPr/>
        </p:nvSpPr>
        <p:spPr>
          <a:xfrm>
            <a:off x="1356979" y="2759782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6326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5665" y="745944"/>
            <a:ext cx="7551736" cy="4892856"/>
            <a:chOff x="1213891" y="-10561735"/>
            <a:chExt cx="13803193" cy="9718057"/>
          </a:xfrm>
        </p:grpSpPr>
        <p:pic>
          <p:nvPicPr>
            <p:cNvPr id="16386" name="Picture 2" descr="https://s.sachmem.vn/public/images/TA3T1SHS/U3-L2-5-1-kylefaxsdsogqkk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891" y="-10561735"/>
              <a:ext cx="5276852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https://s.sachmem.vn/public/images/TA3T1SHS/U3-L2-5-2-tgklpacenwnevku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4" y="-10561735"/>
              <a:ext cx="5276850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s://s.sachmem.vn/public/images/TA3T1SHS/U3-L2-5-3-uoednrzrhzipuzu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41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9" name="Picture 5" descr="https://s.sachmem.vn/public/images/TA3T1SHS/U3-L2-5-4-nbltswswxviavph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36308" y="376443"/>
            <a:ext cx="3246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answer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9775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Linda?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0432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Is that Peter?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9775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Is that Phong?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0432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Is that Nam?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0015" y="3088190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4331" y="6131243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00814" y="3087778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0814" y="6131242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xmlns="" val="10185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98" y="424934"/>
            <a:ext cx="1691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play.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01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pic>
        <p:nvPicPr>
          <p:cNvPr id="8197" name="Picture 5" descr="https://s.sachmem.vn/public/images/v2/TA3T1SHS/U3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3594"/>
            <a:ext cx="5180484" cy="36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84259" y="4721713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738894" y="5221875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22" name="Rounded Rectangle 21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23" name="Picture 22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1472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15" name="Rounded Rectangle 14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9091" y="5162726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pic>
        <p:nvPicPr>
          <p:cNvPr id="18" name="Picture 6" descr="https://s.sachmem.vn/public/images/v2/TA3T1SHS/U3-L2-2-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6050"/>
            <a:ext cx="4983285" cy="34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25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991338" y="5162726"/>
            <a:ext cx="8675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Mai</a:t>
            </a:r>
          </a:p>
        </p:txBody>
      </p:sp>
      <p:pic>
        <p:nvPicPr>
          <p:cNvPr id="17" name="Picture 7" descr="https://s.sachmem.vn/public/images/v2/TA3T1SHS/U3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1710" y="1103867"/>
            <a:ext cx="4498558" cy="31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08969" y="5751904"/>
            <a:ext cx="176279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Hoa.</a:t>
            </a:r>
          </a:p>
        </p:txBody>
      </p:sp>
    </p:spTree>
    <p:extLst>
      <p:ext uri="{BB962C8B-B14F-4D97-AF65-F5344CB8AC3E}">
        <p14:creationId xmlns:p14="http://schemas.microsoft.com/office/powerpoint/2010/main" xmlns="" val="27955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4282" y="5162726"/>
            <a:ext cx="114165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02678" y="5751904"/>
            <a:ext cx="20801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Linda.</a:t>
            </a:r>
          </a:p>
        </p:txBody>
      </p:sp>
      <p:pic>
        <p:nvPicPr>
          <p:cNvPr id="18" name="Picture 8" descr="https://s.sachmem.vn/public/images/v2/TA3T1SHS/U3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8356" y="1034595"/>
            <a:ext cx="4433849" cy="30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54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2780368" y="1967439"/>
            <a:ext cx="459232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687408" y="723059"/>
            <a:ext cx="10281920" cy="399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that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name?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it is.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0B94A7-5166-4048-8098-2C60120A91D9}"/>
              </a:ext>
            </a:extLst>
          </p:cNvPr>
          <p:cNvSpPr/>
          <p:nvPr/>
        </p:nvSpPr>
        <p:spPr>
          <a:xfrm>
            <a:off x="8378528" y="3179151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it isn’t.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00CEC44-5296-4CC3-B520-1E01F5202A56}"/>
              </a:ext>
            </a:extLst>
          </p:cNvPr>
          <p:cNvSpPr/>
          <p:nvPr/>
        </p:nvSpPr>
        <p:spPr>
          <a:xfrm>
            <a:off x="8378528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F793C6-DE92-4A74-B9C3-B5491EE8D748}"/>
              </a:ext>
            </a:extLst>
          </p:cNvPr>
          <p:cNvSpPr/>
          <p:nvPr/>
        </p:nvSpPr>
        <p:spPr>
          <a:xfrm>
            <a:off x="8221048" y="3792499"/>
            <a:ext cx="312928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3246313" y="4923850"/>
            <a:ext cx="376936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899353" y="4053122"/>
            <a:ext cx="10281920" cy="36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en-US" sz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is 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name.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	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3333" y="3318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30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/>
      <p:bldP spid="18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68935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3657" y="5362901"/>
            <a:ext cx="20519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Yes, it is. </a:t>
            </a:r>
          </a:p>
        </p:txBody>
      </p:sp>
    </p:spTree>
    <p:extLst>
      <p:ext uri="{BB962C8B-B14F-4D97-AF65-F5344CB8AC3E}">
        <p14:creationId xmlns:p14="http://schemas.microsoft.com/office/powerpoint/2010/main" xmlns="" val="15430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87986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496" y="5116680"/>
            <a:ext cx="235429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No, it isn’t.</a:t>
            </a:r>
          </a:p>
          <a:p>
            <a:r>
              <a:rPr lang="en-US" dirty="0">
                <a:solidFill>
                  <a:srgbClr val="C00000"/>
                </a:solidFill>
              </a:rPr>
              <a:t>It’s 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8001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366</Words>
  <Application>Microsoft Office PowerPoint</Application>
  <PresentationFormat>Custom</PresentationFormat>
  <Paragraphs>131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Britannic Bold</vt:lpstr>
      <vt:lpstr>印品黑体</vt:lpstr>
      <vt:lpstr>Cooper Black</vt:lpstr>
      <vt:lpstr>Edwardian Script ITC</vt:lpstr>
      <vt:lpstr>Century Gothic</vt:lpstr>
      <vt:lpstr>Times New Roman</vt:lpstr>
      <vt:lpstr>Calibri</vt:lpstr>
      <vt:lpstr>Arial Black</vt:lpstr>
      <vt:lpstr>Ravie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134</cp:revision>
  <dcterms:created xsi:type="dcterms:W3CDTF">2020-07-10T16:45:13Z</dcterms:created>
  <dcterms:modified xsi:type="dcterms:W3CDTF">2021-09-13T22:03:43Z</dcterms:modified>
</cp:coreProperties>
</file>